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09"/>
  </p:normalViewPr>
  <p:slideViewPr>
    <p:cSldViewPr snapToGrid="0" snapToObjects="1">
      <p:cViewPr>
        <p:scale>
          <a:sx n="98" d="100"/>
          <a:sy n="98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7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59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1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55955-93B1-BD45-A03A-0DFFCAA5EDE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22FD0-9AFF-8444-9BCC-F1FCBA87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组会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595" y="587918"/>
            <a:ext cx="2952346" cy="2214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2957" y="587920"/>
            <a:ext cx="2952347" cy="2214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0662" y="3587146"/>
            <a:ext cx="3327401" cy="2495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4270" y="3587146"/>
            <a:ext cx="3327401" cy="24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0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1" y="163286"/>
            <a:ext cx="3805646" cy="2854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281" y="3493226"/>
            <a:ext cx="3805646" cy="2854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23" y="3345180"/>
            <a:ext cx="4683760" cy="3512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823" y="218803"/>
            <a:ext cx="4683760" cy="35128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0809" y="1036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9708" y="5687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9708" y="3890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91394" y="1036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3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3109" y="3729446"/>
            <a:ext cx="4171405" cy="3128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5024" y="-4172"/>
            <a:ext cx="3699692" cy="2774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51" y="0"/>
            <a:ext cx="4513943" cy="3385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51" y="3522617"/>
            <a:ext cx="4513943" cy="33854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3932" y="1198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40363" y="22158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13089" y="4296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0638" y="42962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4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92332"/>
            <a:ext cx="2316478" cy="173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2947" y="4354525"/>
            <a:ext cx="2231289" cy="1673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9937" y="924763"/>
            <a:ext cx="1935377" cy="145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4319455"/>
            <a:ext cx="2234152" cy="1675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515" y="1739146"/>
            <a:ext cx="4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469" y="1102634"/>
            <a:ext cx="7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0153" y="1739146"/>
            <a:ext cx="1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02265" y="4650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9086" y="5206160"/>
            <a:ext cx="73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7495" y="4650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7350" y="1871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35939" y="1448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64055" y="1078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76073" y="4546117"/>
            <a:ext cx="229418" cy="37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17085" y="5056792"/>
            <a:ext cx="229418" cy="37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76073" y="5469447"/>
            <a:ext cx="229418" cy="37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73" y="3738765"/>
            <a:ext cx="3913052" cy="29347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72" y="373137"/>
            <a:ext cx="3851313" cy="28884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512" y="3913723"/>
            <a:ext cx="3547292" cy="26604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573" y="233340"/>
            <a:ext cx="3779171" cy="2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7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" y="313508"/>
            <a:ext cx="2629988" cy="1972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091" y="4005943"/>
            <a:ext cx="2629988" cy="197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9245" y="822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3254" y="11922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8106" y="15616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8106" y="4336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2028" y="4856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3714" y="5397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41" y="94230"/>
            <a:ext cx="3913051" cy="2934789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31266"/>
              </p:ext>
            </p:extLst>
          </p:nvPr>
        </p:nvGraphicFramePr>
        <p:xfrm>
          <a:off x="7383838" y="568233"/>
          <a:ext cx="323626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3"/>
                <a:gridCol w="1618133"/>
              </a:tblGrid>
              <a:tr h="33019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Rssi</a:t>
                      </a:r>
                      <a:endParaRPr lang="en-US" dirty="0"/>
                    </a:p>
                  </a:txBody>
                  <a:tcPr/>
                </a:tc>
              </a:tr>
              <a:tr h="3536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-46</a:t>
                      </a:r>
                      <a:endParaRPr lang="en-US" dirty="0"/>
                    </a:p>
                  </a:txBody>
                  <a:tcPr/>
                </a:tc>
              </a:tr>
              <a:tr h="3536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-46.5</a:t>
                      </a:r>
                      <a:endParaRPr lang="en-US" dirty="0"/>
                    </a:p>
                  </a:txBody>
                  <a:tcPr/>
                </a:tc>
              </a:tr>
              <a:tr h="3536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-45.5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40" y="3252958"/>
            <a:ext cx="4264297" cy="3198223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1840"/>
              </p:ext>
            </p:extLst>
          </p:nvPr>
        </p:nvGraphicFramePr>
        <p:xfrm>
          <a:off x="7383838" y="3934097"/>
          <a:ext cx="323626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3"/>
                <a:gridCol w="1618133"/>
              </a:tblGrid>
              <a:tr h="33019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Rssi</a:t>
                      </a:r>
                      <a:endParaRPr lang="en-US" dirty="0"/>
                    </a:p>
                  </a:txBody>
                  <a:tcPr/>
                </a:tc>
              </a:tr>
              <a:tr h="3536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-49.5</a:t>
                      </a:r>
                      <a:endParaRPr lang="en-US" dirty="0"/>
                    </a:p>
                  </a:txBody>
                  <a:tcPr/>
                </a:tc>
              </a:tr>
              <a:tr h="3536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-46.5</a:t>
                      </a:r>
                      <a:endParaRPr lang="en-US" dirty="0"/>
                    </a:p>
                  </a:txBody>
                  <a:tcPr/>
                </a:tc>
              </a:tr>
              <a:tr h="3536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-43.5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3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49</Words>
  <Application>Microsoft Macintosh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宋体</vt:lpstr>
      <vt:lpstr>Arial</vt:lpstr>
      <vt:lpstr>Office Theme</vt:lpstr>
      <vt:lpstr>组会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组会</dc:title>
  <dc:creator>王小鬼</dc:creator>
  <cp:lastModifiedBy>王小鬼</cp:lastModifiedBy>
  <cp:revision>16</cp:revision>
  <dcterms:created xsi:type="dcterms:W3CDTF">2018-04-12T03:20:24Z</dcterms:created>
  <dcterms:modified xsi:type="dcterms:W3CDTF">2018-04-12T06:07:41Z</dcterms:modified>
</cp:coreProperties>
</file>